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51.png"/><Relationship Id="rId39" Type="http://schemas.openxmlformats.org/officeDocument/2006/relationships/image" Target="../media/image102.png"/><Relationship Id="rId21" Type="http://schemas.openxmlformats.org/officeDocument/2006/relationships/image" Target="../media/image85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20" Type="http://schemas.openxmlformats.org/officeDocument/2006/relationships/image" Target="../media/image84.png"/><Relationship Id="rId4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51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89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91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90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3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91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9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53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1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199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155.png"/><Relationship Id="rId39" Type="http://schemas.openxmlformats.org/officeDocument/2006/relationships/image" Target="../media/image238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156.png"/><Relationship Id="rId40" Type="http://schemas.openxmlformats.org/officeDocument/2006/relationships/image" Target="../media/image239.png"/><Relationship Id="rId5" Type="http://schemas.openxmlformats.org/officeDocument/2006/relationships/image" Target="../media/image207.png"/><Relationship Id="rId15" Type="http://schemas.openxmlformats.org/officeDocument/2006/relationships/image" Target="../media/image154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149.png"/><Relationship Id="rId4" Type="http://schemas.openxmlformats.org/officeDocument/2006/relationships/image" Target="../media/image243.pn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14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57.png"/><Relationship Id="rId7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25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2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694809"/>
            <a:ext cx="1993527" cy="23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27" y="991980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60366</TotalTime>
  <Words>700</Words>
  <Application>Microsoft Office PowerPoint</Application>
  <PresentationFormat>Widescreen</PresentationFormat>
  <Paragraphs>125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235</cp:revision>
  <dcterms:created xsi:type="dcterms:W3CDTF">2023-07-26T17:49:20Z</dcterms:created>
  <dcterms:modified xsi:type="dcterms:W3CDTF">2025-02-25T21:50:21Z</dcterms:modified>
</cp:coreProperties>
</file>